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Тестирование проектов на Vue.js с использованием avoriaz"/>
          <p:cNvSpPr txBox="1"/>
          <p:nvPr>
            <p:ph type="ctrTitle"/>
          </p:nvPr>
        </p:nvSpPr>
        <p:spPr>
          <a:xfrm>
            <a:off x="1270000" y="2616200"/>
            <a:ext cx="10464800" cy="3302000"/>
          </a:xfrm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/>
            <a:r>
              <a:t>Тестирование проектов на Vue.js с использованием avoriaz</a:t>
            </a:r>
          </a:p>
        </p:txBody>
      </p:sp>
      <p:sp>
        <p:nvSpPr>
          <p:cNvPr id="120" name="Лукина Маргарита,…"/>
          <p:cNvSpPr txBox="1"/>
          <p:nvPr>
            <p:ph type="subTitle" sz="quarter" idx="1"/>
          </p:nvPr>
        </p:nvSpPr>
        <p:spPr>
          <a:xfrm>
            <a:off x="7817147" y="7539566"/>
            <a:ext cx="4438353" cy="1130301"/>
          </a:xfrm>
          <a:prstGeom prst="rect">
            <a:avLst/>
          </a:prstGeom>
        </p:spPr>
        <p:txBody>
          <a:bodyPr/>
          <a:lstStyle/>
          <a:p>
            <a:pPr algn="l" defTabSz="368045">
              <a:defRPr sz="2331"/>
            </a:pPr>
            <a:r>
              <a:t>Лукина Маргарита, </a:t>
            </a:r>
          </a:p>
          <a:p>
            <a:pPr algn="l" defTabSz="368045">
              <a:defRPr sz="2331"/>
            </a:pPr>
            <a:r>
              <a:t>Vsemayki.ru, frontend-developer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creen Shot 2018-06-11 at 13.17.47.png" descr="Screen Shot 2018-06-11 at 13.17.47.png"/>
          <p:cNvPicPr>
            <a:picLocks noChangeAspect="1"/>
          </p:cNvPicPr>
          <p:nvPr/>
        </p:nvPicPr>
        <p:blipFill>
          <a:blip r:embed="rId2">
            <a:extLst/>
          </a:blip>
          <a:srcRect l="0" t="2937" r="4742" b="12393"/>
          <a:stretch>
            <a:fillRect/>
          </a:stretch>
        </p:blipFill>
        <p:spPr>
          <a:xfrm>
            <a:off x="308371" y="1781373"/>
            <a:ext cx="12388058" cy="6190723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hasClass"/>
          <p:cNvSpPr txBox="1"/>
          <p:nvPr>
            <p:ph type="ctrTitle"/>
          </p:nvPr>
        </p:nvSpPr>
        <p:spPr>
          <a:xfrm>
            <a:off x="1270000" y="654116"/>
            <a:ext cx="10464800" cy="1187384"/>
          </a:xfrm>
          <a:prstGeom prst="rect">
            <a:avLst/>
          </a:prstGeom>
        </p:spPr>
        <p:txBody>
          <a:bodyPr/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pPr/>
            <a:r>
              <a:t>hasClass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Компоненты, использующие данные с сервера"/>
          <p:cNvSpPr txBox="1"/>
          <p:nvPr>
            <p:ph type="ctrTitle"/>
          </p:nvPr>
        </p:nvSpPr>
        <p:spPr>
          <a:xfrm>
            <a:off x="1270000" y="80036"/>
            <a:ext cx="10464800" cy="982531"/>
          </a:xfrm>
          <a:prstGeom prst="rect">
            <a:avLst/>
          </a:prstGeom>
        </p:spPr>
        <p:txBody>
          <a:bodyPr/>
          <a:lstStyle>
            <a:lvl1pPr defTabSz="251206">
              <a:defRPr sz="344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данные с сервера</a:t>
            </a:r>
          </a:p>
        </p:txBody>
      </p:sp>
      <p:pic>
        <p:nvPicPr>
          <p:cNvPr id="148" name="Screen Shot 2018-06-13 at 22.22.56.png" descr="Screen Shot 2018-06-13 at 22.22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4050" y="1202068"/>
            <a:ext cx="9156700" cy="824230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// Page.vue"/>
          <p:cNvSpPr txBox="1"/>
          <p:nvPr/>
        </p:nvSpPr>
        <p:spPr>
          <a:xfrm>
            <a:off x="10040213" y="1428937"/>
            <a:ext cx="176357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// Page.vue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creen Shot 2018-06-10 at 19.12.10.png" descr="Screen Shot 2018-06-10 at 19.12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153" y="2393182"/>
            <a:ext cx="11948494" cy="596544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Компоненты, использующие данные с сервера"/>
          <p:cNvSpPr txBox="1"/>
          <p:nvPr>
            <p:ph type="ctrTitle"/>
          </p:nvPr>
        </p:nvSpPr>
        <p:spPr>
          <a:xfrm>
            <a:off x="1270000" y="689636"/>
            <a:ext cx="10464800" cy="982531"/>
          </a:xfrm>
          <a:prstGeom prst="rect">
            <a:avLst/>
          </a:prstGeom>
        </p:spPr>
        <p:txBody>
          <a:bodyPr/>
          <a:lstStyle>
            <a:lvl1pPr defTabSz="251206">
              <a:defRPr sz="344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данные с сервера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Компоненты, использующие данные с сервера"/>
          <p:cNvSpPr txBox="1"/>
          <p:nvPr>
            <p:ph type="ctrTitle"/>
          </p:nvPr>
        </p:nvSpPr>
        <p:spPr>
          <a:xfrm>
            <a:off x="1270000" y="689636"/>
            <a:ext cx="10464800" cy="982531"/>
          </a:xfrm>
          <a:prstGeom prst="rect">
            <a:avLst/>
          </a:prstGeom>
        </p:spPr>
        <p:txBody>
          <a:bodyPr/>
          <a:lstStyle>
            <a:lvl1pPr defTabSz="251206">
              <a:defRPr sz="344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данные с сервера</a:t>
            </a:r>
          </a:p>
        </p:txBody>
      </p:sp>
      <p:pic>
        <p:nvPicPr>
          <p:cNvPr id="155" name="Screen Shot 2018-06-11 at 12.44.48.png" descr="Screen Shot 2018-06-11 at 12.44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3312583"/>
            <a:ext cx="10464800" cy="205497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// Page.vue"/>
          <p:cNvSpPr txBox="1"/>
          <p:nvPr/>
        </p:nvSpPr>
        <p:spPr>
          <a:xfrm>
            <a:off x="1302613" y="2461870"/>
            <a:ext cx="17635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// Page.vue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creen Shot 2018-06-10 at 23.55.28.png" descr="Screen Shot 2018-06-10 at 23.55.28.png"/>
          <p:cNvPicPr>
            <a:picLocks noChangeAspect="1"/>
          </p:cNvPicPr>
          <p:nvPr/>
        </p:nvPicPr>
        <p:blipFill>
          <a:blip r:embed="rId2">
            <a:extLst/>
          </a:blip>
          <a:srcRect l="0" t="0" r="7869" b="0"/>
          <a:stretch>
            <a:fillRect/>
          </a:stretch>
        </p:blipFill>
        <p:spPr>
          <a:xfrm>
            <a:off x="1398984" y="1682651"/>
            <a:ext cx="10310482" cy="7836098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Компоненты, использующие данные с сервера"/>
          <p:cNvSpPr txBox="1"/>
          <p:nvPr>
            <p:ph type="ctrTitle"/>
          </p:nvPr>
        </p:nvSpPr>
        <p:spPr>
          <a:xfrm>
            <a:off x="1270000" y="689636"/>
            <a:ext cx="10464800" cy="982531"/>
          </a:xfrm>
          <a:prstGeom prst="rect">
            <a:avLst/>
          </a:prstGeom>
        </p:spPr>
        <p:txBody>
          <a:bodyPr/>
          <a:lstStyle>
            <a:lvl1pPr defTabSz="251206">
              <a:defRPr sz="344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данные с сервера</a:t>
            </a:r>
          </a:p>
        </p:txBody>
      </p:sp>
      <p:sp>
        <p:nvSpPr>
          <p:cNvPr id="160" name="// Page.spec.js"/>
          <p:cNvSpPr txBox="1"/>
          <p:nvPr/>
        </p:nvSpPr>
        <p:spPr>
          <a:xfrm>
            <a:off x="7816561" y="3460937"/>
            <a:ext cx="228234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// Page.spec.js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Компоненты, использующие данные с сервера"/>
          <p:cNvSpPr txBox="1"/>
          <p:nvPr>
            <p:ph type="ctrTitle"/>
          </p:nvPr>
        </p:nvSpPr>
        <p:spPr>
          <a:xfrm>
            <a:off x="1270000" y="689636"/>
            <a:ext cx="10464800" cy="982531"/>
          </a:xfrm>
          <a:prstGeom prst="rect">
            <a:avLst/>
          </a:prstGeom>
        </p:spPr>
        <p:txBody>
          <a:bodyPr/>
          <a:lstStyle>
            <a:lvl1pPr defTabSz="251206">
              <a:defRPr sz="344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данные с сервера</a:t>
            </a:r>
          </a:p>
        </p:txBody>
      </p:sp>
      <p:pic>
        <p:nvPicPr>
          <p:cNvPr id="163" name="Screen Shot 2018-06-11 at 12.45.50.png" descr="Screen Shot 2018-06-11 at 12.45.50.png"/>
          <p:cNvPicPr>
            <a:picLocks noChangeAspect="1"/>
          </p:cNvPicPr>
          <p:nvPr/>
        </p:nvPicPr>
        <p:blipFill>
          <a:blip r:embed="rId2">
            <a:extLst/>
          </a:blip>
          <a:srcRect l="0" t="0" r="20406" b="5745"/>
          <a:stretch>
            <a:fillRect/>
          </a:stretch>
        </p:blipFill>
        <p:spPr>
          <a:xfrm>
            <a:off x="1416116" y="3190412"/>
            <a:ext cx="10464921" cy="2478495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// Page.spec.js"/>
          <p:cNvSpPr txBox="1"/>
          <p:nvPr/>
        </p:nvSpPr>
        <p:spPr>
          <a:xfrm>
            <a:off x="1466562" y="2360270"/>
            <a:ext cx="22823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// Page.spec.js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сontains + v-if"/>
          <p:cNvSpPr txBox="1"/>
          <p:nvPr>
            <p:ph type="ctrTitle"/>
          </p:nvPr>
        </p:nvSpPr>
        <p:spPr>
          <a:xfrm>
            <a:off x="1231665" y="517260"/>
            <a:ext cx="10464801" cy="105330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сontains + v-if </a:t>
            </a:r>
          </a:p>
        </p:txBody>
      </p:sp>
      <p:pic>
        <p:nvPicPr>
          <p:cNvPr id="167" name="Screen Shot 2018-06-10 at 23.14.51.png" descr="Screen Shot 2018-06-10 at 23.14.51.png"/>
          <p:cNvPicPr>
            <a:picLocks noChangeAspect="1"/>
          </p:cNvPicPr>
          <p:nvPr/>
        </p:nvPicPr>
        <p:blipFill>
          <a:blip r:embed="rId2">
            <a:extLst/>
          </a:blip>
          <a:srcRect l="18006" t="0" r="0" b="0"/>
          <a:stretch>
            <a:fillRect/>
          </a:stretch>
        </p:blipFill>
        <p:spPr>
          <a:xfrm>
            <a:off x="1522875" y="3859543"/>
            <a:ext cx="10464676" cy="959166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// Page.vue"/>
          <p:cNvSpPr txBox="1"/>
          <p:nvPr/>
        </p:nvSpPr>
        <p:spPr>
          <a:xfrm>
            <a:off x="1556613" y="3058770"/>
            <a:ext cx="17635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// Page.vue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сontains + v-if"/>
          <p:cNvSpPr txBox="1"/>
          <p:nvPr>
            <p:ph type="ctrTitle"/>
          </p:nvPr>
        </p:nvSpPr>
        <p:spPr>
          <a:xfrm>
            <a:off x="1231665" y="517260"/>
            <a:ext cx="10464801" cy="105330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сontains + v-if </a:t>
            </a:r>
          </a:p>
        </p:txBody>
      </p:sp>
      <p:pic>
        <p:nvPicPr>
          <p:cNvPr id="171" name="Screen Shot 2018-06-13 at 22.45.04.png" descr="Screen Shot 2018-06-13 at 22.45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5742" y="2440106"/>
            <a:ext cx="10735083" cy="487338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// Page.spec.js"/>
          <p:cNvSpPr txBox="1"/>
          <p:nvPr/>
        </p:nvSpPr>
        <p:spPr>
          <a:xfrm>
            <a:off x="1364962" y="1774807"/>
            <a:ext cx="22823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// Page.spec.js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сontains + v-if"/>
          <p:cNvSpPr txBox="1"/>
          <p:nvPr>
            <p:ph type="ctrTitle"/>
          </p:nvPr>
        </p:nvSpPr>
        <p:spPr>
          <a:xfrm>
            <a:off x="1231665" y="517260"/>
            <a:ext cx="10464801" cy="105330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сontains + v-if </a:t>
            </a:r>
          </a:p>
        </p:txBody>
      </p:sp>
      <p:pic>
        <p:nvPicPr>
          <p:cNvPr id="175" name="Screen Shot 2018-06-13 at 22.47.06.png" descr="Screen Shot 2018-06-13 at 22.47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3588" y="2694252"/>
            <a:ext cx="11504339" cy="3546323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// Page.spec.js"/>
          <p:cNvSpPr txBox="1"/>
          <p:nvPr/>
        </p:nvSpPr>
        <p:spPr>
          <a:xfrm>
            <a:off x="1094028" y="1901880"/>
            <a:ext cx="228234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// Page.spec.js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сontains + v-if"/>
          <p:cNvSpPr txBox="1"/>
          <p:nvPr>
            <p:ph type="ctrTitle"/>
          </p:nvPr>
        </p:nvSpPr>
        <p:spPr>
          <a:xfrm>
            <a:off x="1231665" y="517260"/>
            <a:ext cx="10464801" cy="105330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сontains + v-if </a:t>
            </a:r>
          </a:p>
        </p:txBody>
      </p:sp>
      <p:pic>
        <p:nvPicPr>
          <p:cNvPr id="179" name="Screen Shot 2018-06-11 at 21.11.55.png" descr="Screen Shot 2018-06-11 at 21.11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2615" y="1615016"/>
            <a:ext cx="8430328" cy="786561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// Page.spec.js"/>
          <p:cNvSpPr txBox="1"/>
          <p:nvPr/>
        </p:nvSpPr>
        <p:spPr>
          <a:xfrm>
            <a:off x="9103495" y="1707074"/>
            <a:ext cx="228234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// Page.spec.js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О чем?"/>
          <p:cNvSpPr txBox="1"/>
          <p:nvPr>
            <p:ph type="ctrTitle"/>
          </p:nvPr>
        </p:nvSpPr>
        <p:spPr>
          <a:xfrm>
            <a:off x="1270000" y="757171"/>
            <a:ext cx="10464800" cy="1524596"/>
          </a:xfrm>
          <a:prstGeom prst="rect">
            <a:avLst/>
          </a:prstGeom>
        </p:spPr>
        <p:txBody>
          <a:bodyPr/>
          <a:lstStyle/>
          <a:p>
            <a:pPr/>
            <a:r>
              <a:t>О чем?</a:t>
            </a:r>
          </a:p>
        </p:txBody>
      </p:sp>
      <p:sp>
        <p:nvSpPr>
          <p:cNvPr id="123" name="Avoriaz - библиотека для тестирования проектов на Vue.js…"/>
          <p:cNvSpPr txBox="1"/>
          <p:nvPr>
            <p:ph type="subTitle" idx="1"/>
          </p:nvPr>
        </p:nvSpPr>
        <p:spPr>
          <a:xfrm>
            <a:off x="1270000" y="3510095"/>
            <a:ext cx="10464800" cy="6074966"/>
          </a:xfrm>
          <a:prstGeom prst="rect">
            <a:avLst/>
          </a:prstGeom>
        </p:spPr>
        <p:txBody>
          <a:bodyPr/>
          <a:lstStyle/>
          <a:p>
            <a:pPr algn="l">
              <a:defRPr sz="4200"/>
            </a:pPr>
            <a:r>
              <a:rPr b="1"/>
              <a:t>Avoriaz</a:t>
            </a:r>
            <a:r>
              <a:t> - библиотека для тестирования проектов на Vue.js</a:t>
            </a:r>
          </a:p>
          <a:p>
            <a:pPr algn="l">
              <a:defRPr sz="4200"/>
            </a:pPr>
          </a:p>
          <a:p>
            <a:pPr algn="l">
              <a:defRPr sz="3400"/>
            </a:pPr>
            <a:r>
              <a:t>- Монтирование экземпляра Vue;</a:t>
            </a:r>
          </a:p>
          <a:p>
            <a:pPr algn="l">
              <a:defRPr sz="3400"/>
            </a:pPr>
            <a:r>
              <a:t>- Обмен данными с экземпляром;</a:t>
            </a:r>
          </a:p>
          <a:p>
            <a:pPr algn="l">
              <a:defRPr sz="3400"/>
            </a:pPr>
            <a:r>
              <a:t>- Вызов событий.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creen Shot 2018-06-11 at 13.18.55.png" descr="Screen Shot 2018-06-11 at 13.18.55.png"/>
          <p:cNvPicPr>
            <a:picLocks noChangeAspect="1"/>
          </p:cNvPicPr>
          <p:nvPr/>
        </p:nvPicPr>
        <p:blipFill>
          <a:blip r:embed="rId2">
            <a:extLst/>
          </a:blip>
          <a:srcRect l="688" t="2968" r="3457" b="11266"/>
          <a:stretch>
            <a:fillRect/>
          </a:stretch>
        </p:blipFill>
        <p:spPr>
          <a:xfrm>
            <a:off x="269478" y="1741289"/>
            <a:ext cx="12465712" cy="6270826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сontains + v-if"/>
          <p:cNvSpPr txBox="1"/>
          <p:nvPr>
            <p:ph type="ctrTitle"/>
          </p:nvPr>
        </p:nvSpPr>
        <p:spPr>
          <a:xfrm>
            <a:off x="1231665" y="517260"/>
            <a:ext cx="10464801" cy="105330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сontains + v-if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()"/>
          <p:cNvSpPr txBox="1"/>
          <p:nvPr>
            <p:ph type="ctrTitle"/>
          </p:nvPr>
        </p:nvSpPr>
        <p:spPr>
          <a:xfrm>
            <a:off x="1270000" y="425830"/>
            <a:ext cx="10464800" cy="105330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text() </a:t>
            </a:r>
          </a:p>
        </p:txBody>
      </p:sp>
      <p:pic>
        <p:nvPicPr>
          <p:cNvPr id="186" name="Screen Shot 2018-06-11 at 13.05.34.png" descr="Screen Shot 2018-06-11 at 13.05.34.png"/>
          <p:cNvPicPr>
            <a:picLocks noChangeAspect="1"/>
          </p:cNvPicPr>
          <p:nvPr/>
        </p:nvPicPr>
        <p:blipFill>
          <a:blip r:embed="rId2">
            <a:extLst/>
          </a:blip>
          <a:srcRect l="12318" t="0" r="38972" b="0"/>
          <a:stretch>
            <a:fillRect/>
          </a:stretch>
        </p:blipFill>
        <p:spPr>
          <a:xfrm>
            <a:off x="1278731" y="2196628"/>
            <a:ext cx="10447180" cy="1098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Screen Shot 2018-06-13 at 22.59.22.png" descr="Screen Shot 2018-06-13 at 22.59.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000" y="5425016"/>
            <a:ext cx="10464800" cy="1882872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// Page.vue"/>
          <p:cNvSpPr txBox="1"/>
          <p:nvPr/>
        </p:nvSpPr>
        <p:spPr>
          <a:xfrm>
            <a:off x="1319546" y="1419207"/>
            <a:ext cx="17635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// Page.vue</a:t>
            </a:r>
          </a:p>
        </p:txBody>
      </p:sp>
      <p:sp>
        <p:nvSpPr>
          <p:cNvPr id="189" name="// Page.vue"/>
          <p:cNvSpPr txBox="1"/>
          <p:nvPr/>
        </p:nvSpPr>
        <p:spPr>
          <a:xfrm>
            <a:off x="1319546" y="4272474"/>
            <a:ext cx="176357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// Page.vue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()"/>
          <p:cNvSpPr txBox="1"/>
          <p:nvPr>
            <p:ph type="ctrTitle"/>
          </p:nvPr>
        </p:nvSpPr>
        <p:spPr>
          <a:xfrm>
            <a:off x="1270000" y="425830"/>
            <a:ext cx="10464800" cy="105330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text() </a:t>
            </a:r>
          </a:p>
        </p:txBody>
      </p:sp>
      <p:pic>
        <p:nvPicPr>
          <p:cNvPr id="192" name="Screen Shot 2018-06-13 at 23.00.28.png" descr="Screen Shot 2018-06-13 at 23.00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6567" y="2725934"/>
            <a:ext cx="10194756" cy="4301732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// Page.spec.js"/>
          <p:cNvSpPr txBox="1"/>
          <p:nvPr/>
        </p:nvSpPr>
        <p:spPr>
          <a:xfrm>
            <a:off x="1635895" y="1872006"/>
            <a:ext cx="2282343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// Page.spec.js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()"/>
          <p:cNvSpPr txBox="1"/>
          <p:nvPr>
            <p:ph type="ctrTitle"/>
          </p:nvPr>
        </p:nvSpPr>
        <p:spPr>
          <a:xfrm>
            <a:off x="1270000" y="425830"/>
            <a:ext cx="10464800" cy="105330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text() </a:t>
            </a:r>
          </a:p>
        </p:txBody>
      </p:sp>
      <p:pic>
        <p:nvPicPr>
          <p:cNvPr id="196" name="Screen Shot 2018-06-13 at 23.00.35.png" descr="Screen Shot 2018-06-13 at 23.00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859" y="2918760"/>
            <a:ext cx="10209081" cy="391608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// Page.spec.js"/>
          <p:cNvSpPr txBox="1"/>
          <p:nvPr/>
        </p:nvSpPr>
        <p:spPr>
          <a:xfrm>
            <a:off x="1635895" y="1872006"/>
            <a:ext cx="2282343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// Page.spec.js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creen Shot 2018-06-11 at 21.11.55.png" descr="Screen Shot 2018-06-11 at 21.11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2615" y="1885950"/>
            <a:ext cx="7962901" cy="742950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text()"/>
          <p:cNvSpPr txBox="1"/>
          <p:nvPr>
            <p:ph type="ctrTitle"/>
          </p:nvPr>
        </p:nvSpPr>
        <p:spPr>
          <a:xfrm>
            <a:off x="1270000" y="425830"/>
            <a:ext cx="10464800" cy="105330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text() </a:t>
            </a:r>
          </a:p>
        </p:txBody>
      </p:sp>
      <p:sp>
        <p:nvSpPr>
          <p:cNvPr id="201" name="// Page.spec.js"/>
          <p:cNvSpPr txBox="1"/>
          <p:nvPr/>
        </p:nvSpPr>
        <p:spPr>
          <a:xfrm>
            <a:off x="8409228" y="2278406"/>
            <a:ext cx="228234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// Page.spec.js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()"/>
          <p:cNvSpPr txBox="1"/>
          <p:nvPr>
            <p:ph type="ctrTitle"/>
          </p:nvPr>
        </p:nvSpPr>
        <p:spPr>
          <a:xfrm>
            <a:off x="1270000" y="425830"/>
            <a:ext cx="10464800" cy="105330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text() </a:t>
            </a:r>
          </a:p>
        </p:txBody>
      </p:sp>
      <p:pic>
        <p:nvPicPr>
          <p:cNvPr id="204" name="Screen Shot 2018-06-11 at 22.06.36.png" descr="Screen Shot 2018-06-11 at 22.06.36.png"/>
          <p:cNvPicPr>
            <a:picLocks noChangeAspect="1"/>
          </p:cNvPicPr>
          <p:nvPr/>
        </p:nvPicPr>
        <p:blipFill>
          <a:blip r:embed="rId2">
            <a:extLst/>
          </a:blip>
          <a:srcRect l="0" t="3861" r="875" b="11728"/>
          <a:stretch>
            <a:fillRect/>
          </a:stretch>
        </p:blipFill>
        <p:spPr>
          <a:xfrm>
            <a:off x="582215" y="2042517"/>
            <a:ext cx="11840255" cy="5668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rigger"/>
          <p:cNvSpPr txBox="1"/>
          <p:nvPr>
            <p:ph type="ctrTitle"/>
          </p:nvPr>
        </p:nvSpPr>
        <p:spPr>
          <a:xfrm>
            <a:off x="1231665" y="517260"/>
            <a:ext cx="10464801" cy="105330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trigger</a:t>
            </a:r>
          </a:p>
        </p:txBody>
      </p:sp>
      <p:pic>
        <p:nvPicPr>
          <p:cNvPr id="207" name="Screen Shot 2018-06-11 at 21.23.52.png" descr="Screen Shot 2018-06-11 at 21.23.52.png"/>
          <p:cNvPicPr>
            <a:picLocks noChangeAspect="1"/>
          </p:cNvPicPr>
          <p:nvPr/>
        </p:nvPicPr>
        <p:blipFill>
          <a:blip r:embed="rId2">
            <a:extLst/>
          </a:blip>
          <a:srcRect l="16460" t="0" r="6312" b="0"/>
          <a:stretch>
            <a:fillRect/>
          </a:stretch>
        </p:blipFill>
        <p:spPr>
          <a:xfrm>
            <a:off x="1854795" y="3160392"/>
            <a:ext cx="9849276" cy="1117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Screen Shot 2018-06-11 at 21.24.14.png" descr="Screen Shot 2018-06-11 at 21.24.14.png"/>
          <p:cNvPicPr>
            <a:picLocks noChangeAspect="1"/>
          </p:cNvPicPr>
          <p:nvPr/>
        </p:nvPicPr>
        <p:blipFill>
          <a:blip r:embed="rId3">
            <a:extLst/>
          </a:blip>
          <a:srcRect l="0" t="0" r="23096" b="0"/>
          <a:stretch>
            <a:fillRect/>
          </a:stretch>
        </p:blipFill>
        <p:spPr>
          <a:xfrm>
            <a:off x="1858168" y="5139685"/>
            <a:ext cx="9842670" cy="214829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// Page.vue"/>
          <p:cNvSpPr txBox="1"/>
          <p:nvPr/>
        </p:nvSpPr>
        <p:spPr>
          <a:xfrm>
            <a:off x="1878346" y="2428003"/>
            <a:ext cx="17635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// Page.vue</a:t>
            </a:r>
          </a:p>
        </p:txBody>
      </p:sp>
      <p:sp>
        <p:nvSpPr>
          <p:cNvPr id="210" name="// Page.vue"/>
          <p:cNvSpPr txBox="1"/>
          <p:nvPr/>
        </p:nvSpPr>
        <p:spPr>
          <a:xfrm>
            <a:off x="1878346" y="4478309"/>
            <a:ext cx="17635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// Page.vue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rigger"/>
          <p:cNvSpPr txBox="1"/>
          <p:nvPr>
            <p:ph type="ctrTitle"/>
          </p:nvPr>
        </p:nvSpPr>
        <p:spPr>
          <a:xfrm>
            <a:off x="1231665" y="517260"/>
            <a:ext cx="10464801" cy="105330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trigger</a:t>
            </a:r>
          </a:p>
        </p:txBody>
      </p:sp>
      <p:pic>
        <p:nvPicPr>
          <p:cNvPr id="213" name="Screen Shot 2018-06-11 at 12.47.23.png" descr="Screen Shot 2018-06-11 at 12.47.23.png"/>
          <p:cNvPicPr>
            <a:picLocks noChangeAspect="1"/>
          </p:cNvPicPr>
          <p:nvPr/>
        </p:nvPicPr>
        <p:blipFill>
          <a:blip r:embed="rId2">
            <a:extLst/>
          </a:blip>
          <a:srcRect l="0" t="0" r="11650" b="0"/>
          <a:stretch>
            <a:fillRect/>
          </a:stretch>
        </p:blipFill>
        <p:spPr>
          <a:xfrm>
            <a:off x="1386879" y="3048198"/>
            <a:ext cx="10231201" cy="5104872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// Page.spec.js"/>
          <p:cNvSpPr txBox="1"/>
          <p:nvPr/>
        </p:nvSpPr>
        <p:spPr>
          <a:xfrm>
            <a:off x="1551228" y="2377203"/>
            <a:ext cx="228234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// Page.spec.js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rigger"/>
          <p:cNvSpPr txBox="1"/>
          <p:nvPr>
            <p:ph type="ctrTitle"/>
          </p:nvPr>
        </p:nvSpPr>
        <p:spPr>
          <a:xfrm>
            <a:off x="1231665" y="517260"/>
            <a:ext cx="10464801" cy="105330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trigger</a:t>
            </a:r>
          </a:p>
        </p:txBody>
      </p:sp>
      <p:pic>
        <p:nvPicPr>
          <p:cNvPr id="217" name="Screen Shot 2018-06-11 at 13.20.41.png" descr="Screen Shot 2018-06-11 at 13.20.41.png"/>
          <p:cNvPicPr>
            <a:picLocks noChangeAspect="1"/>
          </p:cNvPicPr>
          <p:nvPr/>
        </p:nvPicPr>
        <p:blipFill>
          <a:blip r:embed="rId2">
            <a:extLst/>
          </a:blip>
          <a:srcRect l="775" t="2999" r="3613" b="11391"/>
          <a:stretch>
            <a:fillRect/>
          </a:stretch>
        </p:blipFill>
        <p:spPr>
          <a:xfrm>
            <a:off x="247018" y="1986556"/>
            <a:ext cx="12433963" cy="6259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Компоненты, использующие store"/>
          <p:cNvSpPr txBox="1"/>
          <p:nvPr>
            <p:ph type="ctrTitle"/>
          </p:nvPr>
        </p:nvSpPr>
        <p:spPr>
          <a:xfrm>
            <a:off x="1231665" y="517260"/>
            <a:ext cx="10464801" cy="1053307"/>
          </a:xfrm>
          <a:prstGeom prst="rect">
            <a:avLst/>
          </a:prstGeom>
        </p:spPr>
        <p:txBody>
          <a:bodyPr/>
          <a:lstStyle>
            <a:lvl1pPr defTabSz="467359"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store </a:t>
            </a:r>
          </a:p>
        </p:txBody>
      </p:sp>
      <p:pic>
        <p:nvPicPr>
          <p:cNvPr id="220" name="Screen Shot 2018-06-11 at 12.32.53.png" descr="Screen Shot 2018-06-11 at 12.32.53.png"/>
          <p:cNvPicPr>
            <a:picLocks noChangeAspect="1"/>
          </p:cNvPicPr>
          <p:nvPr/>
        </p:nvPicPr>
        <p:blipFill>
          <a:blip r:embed="rId2">
            <a:extLst/>
          </a:blip>
          <a:srcRect l="0" t="0" r="2545" b="2122"/>
          <a:stretch>
            <a:fillRect/>
          </a:stretch>
        </p:blipFill>
        <p:spPr>
          <a:xfrm>
            <a:off x="1316566" y="1995685"/>
            <a:ext cx="10371668" cy="6414097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// Modal.spec.js"/>
          <p:cNvSpPr txBox="1"/>
          <p:nvPr/>
        </p:nvSpPr>
        <p:spPr>
          <a:xfrm>
            <a:off x="9259027" y="2394137"/>
            <a:ext cx="244541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// Modal.spec.js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Avoriaz 6.3.0…"/>
          <p:cNvSpPr txBox="1"/>
          <p:nvPr>
            <p:ph type="subTitle" sz="half" idx="1"/>
          </p:nvPr>
        </p:nvSpPr>
        <p:spPr>
          <a:xfrm>
            <a:off x="4131733" y="1957850"/>
            <a:ext cx="5039057" cy="6074967"/>
          </a:xfrm>
          <a:prstGeom prst="rect">
            <a:avLst/>
          </a:prstGeom>
        </p:spPr>
        <p:txBody>
          <a:bodyPr/>
          <a:lstStyle/>
          <a:p>
            <a:pPr algn="l" defTabSz="519937">
              <a:defRPr sz="4450"/>
            </a:pPr>
            <a:r>
              <a:t>Avoriaz 6.3.0</a:t>
            </a:r>
          </a:p>
          <a:p>
            <a:pPr algn="l" defTabSz="519937">
              <a:defRPr sz="4450"/>
            </a:pPr>
          </a:p>
          <a:p>
            <a:pPr algn="l" defTabSz="519937">
              <a:defRPr sz="4450"/>
            </a:pPr>
            <a:r>
              <a:t>PhantomJS 2.1.1</a:t>
            </a:r>
          </a:p>
          <a:p>
            <a:pPr algn="l" defTabSz="519937">
              <a:defRPr sz="4450"/>
            </a:pPr>
          </a:p>
          <a:p>
            <a:pPr algn="l" defTabSz="519937">
              <a:defRPr sz="4450"/>
            </a:pPr>
            <a:r>
              <a:t>Karma 1.7.1</a:t>
            </a:r>
          </a:p>
          <a:p>
            <a:pPr algn="l" defTabSz="519937">
              <a:defRPr sz="4450"/>
            </a:pPr>
          </a:p>
          <a:p>
            <a:pPr algn="l" defTabSz="519937">
              <a:defRPr sz="4450"/>
            </a:pPr>
            <a:r>
              <a:t>Mocha 3.5.3</a:t>
            </a:r>
          </a:p>
          <a:p>
            <a:pPr algn="l" defTabSz="519937">
              <a:defRPr sz="4450"/>
            </a:pPr>
          </a:p>
          <a:p>
            <a:pPr algn="l" defTabSz="519937">
              <a:defRPr sz="4450"/>
            </a:pPr>
            <a:r>
              <a:t>Chai 4.1.2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Компоненты, использующие store"/>
          <p:cNvSpPr txBox="1"/>
          <p:nvPr>
            <p:ph type="ctrTitle"/>
          </p:nvPr>
        </p:nvSpPr>
        <p:spPr>
          <a:xfrm>
            <a:off x="1231665" y="517260"/>
            <a:ext cx="10464801" cy="1053307"/>
          </a:xfrm>
          <a:prstGeom prst="rect">
            <a:avLst/>
          </a:prstGeom>
        </p:spPr>
        <p:txBody>
          <a:bodyPr/>
          <a:lstStyle>
            <a:lvl1pPr defTabSz="467359"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store </a:t>
            </a:r>
          </a:p>
        </p:txBody>
      </p:sp>
      <p:pic>
        <p:nvPicPr>
          <p:cNvPr id="224" name="Screen Shot 2018-06-11 at 12.32.53.png" descr="Screen Shot 2018-06-11 at 12.32.53.png"/>
          <p:cNvPicPr>
            <a:picLocks noChangeAspect="1"/>
          </p:cNvPicPr>
          <p:nvPr/>
        </p:nvPicPr>
        <p:blipFill>
          <a:blip r:embed="rId2">
            <a:extLst/>
          </a:blip>
          <a:srcRect l="0" t="0" r="29217" b="63248"/>
          <a:stretch>
            <a:fillRect/>
          </a:stretch>
        </p:blipFill>
        <p:spPr>
          <a:xfrm>
            <a:off x="1231665" y="3262510"/>
            <a:ext cx="10098194" cy="322845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// Modal.spec.js"/>
          <p:cNvSpPr txBox="1"/>
          <p:nvPr/>
        </p:nvSpPr>
        <p:spPr>
          <a:xfrm>
            <a:off x="1198761" y="2309470"/>
            <a:ext cx="244541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// Modal.spec.js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Компоненты, использующие store"/>
          <p:cNvSpPr txBox="1"/>
          <p:nvPr>
            <p:ph type="ctrTitle"/>
          </p:nvPr>
        </p:nvSpPr>
        <p:spPr>
          <a:xfrm>
            <a:off x="1231665" y="517260"/>
            <a:ext cx="10464801" cy="1053307"/>
          </a:xfrm>
          <a:prstGeom prst="rect">
            <a:avLst/>
          </a:prstGeom>
        </p:spPr>
        <p:txBody>
          <a:bodyPr/>
          <a:lstStyle>
            <a:lvl1pPr defTabSz="467359"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store </a:t>
            </a:r>
          </a:p>
        </p:txBody>
      </p:sp>
      <p:pic>
        <p:nvPicPr>
          <p:cNvPr id="228" name="Screen Shot 2018-06-11 at 12.32.53.png" descr="Screen Shot 2018-06-11 at 12.32.53.png"/>
          <p:cNvPicPr>
            <a:picLocks noChangeAspect="1"/>
          </p:cNvPicPr>
          <p:nvPr/>
        </p:nvPicPr>
        <p:blipFill>
          <a:blip r:embed="rId2">
            <a:extLst/>
          </a:blip>
          <a:srcRect l="0" t="35555" r="28163" b="2122"/>
          <a:stretch>
            <a:fillRect/>
          </a:stretch>
        </p:blipFill>
        <p:spPr>
          <a:xfrm>
            <a:off x="916186" y="2616596"/>
            <a:ext cx="11172273" cy="5968142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// Modal.spec.js"/>
          <p:cNvSpPr txBox="1"/>
          <p:nvPr/>
        </p:nvSpPr>
        <p:spPr>
          <a:xfrm>
            <a:off x="893961" y="1987737"/>
            <a:ext cx="2445411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// Modal.spec.js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Компоненты, использующие store"/>
          <p:cNvSpPr txBox="1"/>
          <p:nvPr>
            <p:ph type="ctrTitle"/>
          </p:nvPr>
        </p:nvSpPr>
        <p:spPr>
          <a:xfrm>
            <a:off x="1231665" y="517260"/>
            <a:ext cx="10464801" cy="1053307"/>
          </a:xfrm>
          <a:prstGeom prst="rect">
            <a:avLst/>
          </a:prstGeom>
        </p:spPr>
        <p:txBody>
          <a:bodyPr/>
          <a:lstStyle>
            <a:lvl1pPr defTabSz="467359"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store </a:t>
            </a:r>
          </a:p>
        </p:txBody>
      </p:sp>
      <p:pic>
        <p:nvPicPr>
          <p:cNvPr id="232" name="Screen Shot 2018-06-11 at 12.35.25.png" descr="Screen Shot 2018-06-11 at 12.35.25.png"/>
          <p:cNvPicPr>
            <a:picLocks noChangeAspect="1"/>
          </p:cNvPicPr>
          <p:nvPr/>
        </p:nvPicPr>
        <p:blipFill>
          <a:blip r:embed="rId2">
            <a:extLst/>
          </a:blip>
          <a:srcRect l="0" t="0" r="29077" b="0"/>
          <a:stretch>
            <a:fillRect/>
          </a:stretch>
        </p:blipFill>
        <p:spPr>
          <a:xfrm>
            <a:off x="1263650" y="2328068"/>
            <a:ext cx="10400823" cy="4728380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// Store.js"/>
          <p:cNvSpPr txBox="1"/>
          <p:nvPr/>
        </p:nvSpPr>
        <p:spPr>
          <a:xfrm>
            <a:off x="1347808" y="1718788"/>
            <a:ext cx="1537717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// Store.js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Компоненты, использующие store"/>
          <p:cNvSpPr txBox="1"/>
          <p:nvPr>
            <p:ph type="ctrTitle"/>
          </p:nvPr>
        </p:nvSpPr>
        <p:spPr>
          <a:xfrm>
            <a:off x="1231665" y="517260"/>
            <a:ext cx="10464801" cy="1053307"/>
          </a:xfrm>
          <a:prstGeom prst="rect">
            <a:avLst/>
          </a:prstGeom>
        </p:spPr>
        <p:txBody>
          <a:bodyPr/>
          <a:lstStyle>
            <a:lvl1pPr defTabSz="467359"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store </a:t>
            </a:r>
          </a:p>
        </p:txBody>
      </p:sp>
      <p:pic>
        <p:nvPicPr>
          <p:cNvPr id="236" name="Screen Shot 2018-06-11 at 13.13.48.png" descr="Screen Shot 2018-06-11 at 13.13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561" y="2326748"/>
            <a:ext cx="11931009" cy="5100104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// Modal.vue"/>
          <p:cNvSpPr txBox="1"/>
          <p:nvPr/>
        </p:nvSpPr>
        <p:spPr>
          <a:xfrm>
            <a:off x="9501479" y="3058770"/>
            <a:ext cx="192664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// Modal.vue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Компоненты, использующие store"/>
          <p:cNvSpPr txBox="1"/>
          <p:nvPr>
            <p:ph type="ctrTitle"/>
          </p:nvPr>
        </p:nvSpPr>
        <p:spPr>
          <a:xfrm>
            <a:off x="1231665" y="517260"/>
            <a:ext cx="10464801" cy="1053307"/>
          </a:xfrm>
          <a:prstGeom prst="rect">
            <a:avLst/>
          </a:prstGeom>
        </p:spPr>
        <p:txBody>
          <a:bodyPr/>
          <a:lstStyle>
            <a:lvl1pPr defTabSz="467359"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store </a:t>
            </a:r>
          </a:p>
        </p:txBody>
      </p:sp>
      <p:pic>
        <p:nvPicPr>
          <p:cNvPr id="240" name="Screen Shot 2018-06-11 at 12.36.33.png" descr="Screen Shot 2018-06-11 at 12.36.33.png"/>
          <p:cNvPicPr>
            <a:picLocks noChangeAspect="1"/>
          </p:cNvPicPr>
          <p:nvPr/>
        </p:nvPicPr>
        <p:blipFill>
          <a:blip r:embed="rId2">
            <a:extLst/>
          </a:blip>
          <a:srcRect l="0" t="0" r="23320" b="0"/>
          <a:stretch>
            <a:fillRect/>
          </a:stretch>
        </p:blipFill>
        <p:spPr>
          <a:xfrm>
            <a:off x="780454" y="2694781"/>
            <a:ext cx="11444058" cy="581183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// Modal.spec.js"/>
          <p:cNvSpPr txBox="1"/>
          <p:nvPr/>
        </p:nvSpPr>
        <p:spPr>
          <a:xfrm>
            <a:off x="1080227" y="1902144"/>
            <a:ext cx="244541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// Modal.spec.js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creen Shot 2018-06-11 at 13.01.03.png" descr="Screen Shot 2018-06-11 at 13.01.03.png"/>
          <p:cNvPicPr>
            <a:picLocks noChangeAspect="1"/>
          </p:cNvPicPr>
          <p:nvPr/>
        </p:nvPicPr>
        <p:blipFill>
          <a:blip r:embed="rId2">
            <a:extLst/>
          </a:blip>
          <a:srcRect l="0" t="2936" r="0" b="12468"/>
          <a:stretch>
            <a:fillRect/>
          </a:stretch>
        </p:blipFill>
        <p:spPr>
          <a:xfrm>
            <a:off x="462756" y="1837794"/>
            <a:ext cx="12079101" cy="57450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Тестирование Vuex"/>
          <p:cNvSpPr txBox="1"/>
          <p:nvPr>
            <p:ph type="ctrTitle"/>
          </p:nvPr>
        </p:nvSpPr>
        <p:spPr>
          <a:xfrm>
            <a:off x="1231665" y="517260"/>
            <a:ext cx="10464801" cy="105330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Тестирование Vuex </a:t>
            </a:r>
          </a:p>
        </p:txBody>
      </p:sp>
      <p:pic>
        <p:nvPicPr>
          <p:cNvPr id="246" name="Screen Shot 2018-06-11 at 21.27.01.png" descr="Screen Shot 2018-06-11 at 21.27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6395" y="2010443"/>
            <a:ext cx="11272010" cy="6907105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// Store.js"/>
          <p:cNvSpPr txBox="1"/>
          <p:nvPr/>
        </p:nvSpPr>
        <p:spPr>
          <a:xfrm>
            <a:off x="958341" y="1344270"/>
            <a:ext cx="153771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// Store.js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Тестирование Vuex"/>
          <p:cNvSpPr txBox="1"/>
          <p:nvPr>
            <p:ph type="ctrTitle"/>
          </p:nvPr>
        </p:nvSpPr>
        <p:spPr>
          <a:xfrm>
            <a:off x="1231665" y="517260"/>
            <a:ext cx="10464801" cy="105330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Тестирование Vuex </a:t>
            </a:r>
          </a:p>
        </p:txBody>
      </p:sp>
      <p:pic>
        <p:nvPicPr>
          <p:cNvPr id="250" name="Screen Shot 2018-06-11 at 21.27.28.png" descr="Screen Shot 2018-06-11 at 21.27.28.png"/>
          <p:cNvPicPr>
            <a:picLocks noChangeAspect="1"/>
          </p:cNvPicPr>
          <p:nvPr/>
        </p:nvPicPr>
        <p:blipFill>
          <a:blip r:embed="rId2">
            <a:extLst/>
          </a:blip>
          <a:srcRect l="0" t="0" r="10142" b="0"/>
          <a:stretch>
            <a:fillRect/>
          </a:stretch>
        </p:blipFill>
        <p:spPr>
          <a:xfrm>
            <a:off x="654843" y="1794933"/>
            <a:ext cx="11695216" cy="7270397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// Store.js"/>
          <p:cNvSpPr txBox="1"/>
          <p:nvPr/>
        </p:nvSpPr>
        <p:spPr>
          <a:xfrm>
            <a:off x="670475" y="1158003"/>
            <a:ext cx="153771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// Store.js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Тестирование Vuex"/>
          <p:cNvSpPr txBox="1"/>
          <p:nvPr>
            <p:ph type="ctrTitle"/>
          </p:nvPr>
        </p:nvSpPr>
        <p:spPr>
          <a:xfrm>
            <a:off x="1231665" y="517260"/>
            <a:ext cx="10464801" cy="105330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Тестирование Vuex </a:t>
            </a:r>
          </a:p>
        </p:txBody>
      </p:sp>
      <p:pic>
        <p:nvPicPr>
          <p:cNvPr id="254" name="Screen Shot 2018-06-11 at 21.31.17.png" descr="Screen Shot 2018-06-11 at 21.31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577" y="2532048"/>
            <a:ext cx="11933646" cy="6137304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// Action.spec.js"/>
          <p:cNvSpPr txBox="1"/>
          <p:nvPr/>
        </p:nvSpPr>
        <p:spPr>
          <a:xfrm>
            <a:off x="487425" y="1820778"/>
            <a:ext cx="2479549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// Action.spec.js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Тестирование Vuex"/>
          <p:cNvSpPr txBox="1"/>
          <p:nvPr>
            <p:ph type="ctrTitle"/>
          </p:nvPr>
        </p:nvSpPr>
        <p:spPr>
          <a:xfrm>
            <a:off x="1231665" y="517260"/>
            <a:ext cx="10464801" cy="105330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Тестирование Vuex </a:t>
            </a:r>
          </a:p>
        </p:txBody>
      </p:sp>
      <p:pic>
        <p:nvPicPr>
          <p:cNvPr id="258" name="Screen Shot 2018-06-11 at 21.31.17.png" descr="Screen Shot 2018-06-11 at 21.31.17.png"/>
          <p:cNvPicPr>
            <a:picLocks noChangeAspect="1"/>
          </p:cNvPicPr>
          <p:nvPr/>
        </p:nvPicPr>
        <p:blipFill>
          <a:blip r:embed="rId2">
            <a:extLst/>
          </a:blip>
          <a:srcRect l="0" t="0" r="41309" b="70480"/>
          <a:stretch>
            <a:fillRect/>
          </a:stretch>
        </p:blipFill>
        <p:spPr>
          <a:xfrm>
            <a:off x="889757" y="3040048"/>
            <a:ext cx="11148642" cy="2883831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// Actions.spec.js"/>
          <p:cNvSpPr txBox="1"/>
          <p:nvPr/>
        </p:nvSpPr>
        <p:spPr>
          <a:xfrm>
            <a:off x="828920" y="1936937"/>
            <a:ext cx="264322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// Actions.spec.js</a:t>
            </a:r>
          </a:p>
        </p:txBody>
      </p:sp>
      <p:sp>
        <p:nvSpPr>
          <p:cNvPr id="260" name="Импортируем модуль"/>
          <p:cNvSpPr txBox="1"/>
          <p:nvPr/>
        </p:nvSpPr>
        <p:spPr>
          <a:xfrm>
            <a:off x="8498569" y="3910893"/>
            <a:ext cx="3390596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Импортируем модуль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чем?"/>
          <p:cNvSpPr txBox="1"/>
          <p:nvPr>
            <p:ph type="ctrTitle"/>
          </p:nvPr>
        </p:nvSpPr>
        <p:spPr>
          <a:xfrm>
            <a:off x="1270000" y="757171"/>
            <a:ext cx="10464800" cy="1524596"/>
          </a:xfrm>
          <a:prstGeom prst="rect">
            <a:avLst/>
          </a:prstGeom>
        </p:spPr>
        <p:txBody>
          <a:bodyPr/>
          <a:lstStyle/>
          <a:p>
            <a:pPr/>
            <a:r>
              <a:t>Зачем?</a:t>
            </a:r>
          </a:p>
        </p:txBody>
      </p:sp>
      <p:sp>
        <p:nvSpPr>
          <p:cNvPr id="128" name="1. Предотвращение регрессии…"/>
          <p:cNvSpPr txBox="1"/>
          <p:nvPr>
            <p:ph type="subTitle" idx="1"/>
          </p:nvPr>
        </p:nvSpPr>
        <p:spPr>
          <a:xfrm>
            <a:off x="1270000" y="3510095"/>
            <a:ext cx="10464800" cy="6074966"/>
          </a:xfrm>
          <a:prstGeom prst="rect">
            <a:avLst/>
          </a:prstGeom>
        </p:spPr>
        <p:txBody>
          <a:bodyPr/>
          <a:lstStyle/>
          <a:p>
            <a:pPr algn="l">
              <a:defRPr sz="4200"/>
            </a:pPr>
            <a:r>
              <a:t>1. Предотвращение регрессии</a:t>
            </a:r>
          </a:p>
          <a:p>
            <a:pPr algn="l">
              <a:defRPr sz="4200"/>
            </a:pPr>
          </a:p>
          <a:p>
            <a:pPr algn="l">
              <a:defRPr sz="4200"/>
            </a:pPr>
            <a:r>
              <a:t>2. Поиск и исправление “тонких мест” в коде</a:t>
            </a:r>
          </a:p>
          <a:p>
            <a:pPr algn="l">
              <a:defRPr sz="4200"/>
            </a:pPr>
          </a:p>
          <a:p>
            <a:pPr algn="l">
              <a:defRPr sz="4200"/>
            </a:pPr>
            <a:r>
              <a:t>3. Улучшение структурированности и чистоты кода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Тестирование Vuex"/>
          <p:cNvSpPr txBox="1"/>
          <p:nvPr>
            <p:ph type="ctrTitle"/>
          </p:nvPr>
        </p:nvSpPr>
        <p:spPr>
          <a:xfrm>
            <a:off x="1231665" y="517260"/>
            <a:ext cx="10464801" cy="105330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Тестирование Vuex </a:t>
            </a:r>
          </a:p>
        </p:txBody>
      </p:sp>
      <p:pic>
        <p:nvPicPr>
          <p:cNvPr id="263" name="Screen Shot 2018-06-11 at 21.31.17.png" descr="Screen Shot 2018-06-11 at 21.31.17.png"/>
          <p:cNvPicPr>
            <a:picLocks noChangeAspect="1"/>
          </p:cNvPicPr>
          <p:nvPr/>
        </p:nvPicPr>
        <p:blipFill>
          <a:blip r:embed="rId2">
            <a:extLst/>
          </a:blip>
          <a:srcRect l="7109" t="28077" r="14094" b="36126"/>
          <a:stretch>
            <a:fillRect/>
          </a:stretch>
        </p:blipFill>
        <p:spPr>
          <a:xfrm>
            <a:off x="656714" y="3322683"/>
            <a:ext cx="12303804" cy="2874518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// Actions.spec.js"/>
          <p:cNvSpPr txBox="1"/>
          <p:nvPr/>
        </p:nvSpPr>
        <p:spPr>
          <a:xfrm>
            <a:off x="744253" y="2216095"/>
            <a:ext cx="264322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// Actions.spec.js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Тестирование Vuex"/>
          <p:cNvSpPr txBox="1"/>
          <p:nvPr>
            <p:ph type="ctrTitle"/>
          </p:nvPr>
        </p:nvSpPr>
        <p:spPr>
          <a:xfrm>
            <a:off x="1231665" y="517260"/>
            <a:ext cx="10464801" cy="105330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Тестирование Vuex </a:t>
            </a:r>
          </a:p>
        </p:txBody>
      </p:sp>
      <p:pic>
        <p:nvPicPr>
          <p:cNvPr id="267" name="Screen Shot 2018-06-13 at 23.09.32.png" descr="Screen Shot 2018-06-13 at 23.09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686" y="3085472"/>
            <a:ext cx="10859428" cy="3582656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// Action.spec.js"/>
          <p:cNvSpPr txBox="1"/>
          <p:nvPr/>
        </p:nvSpPr>
        <p:spPr>
          <a:xfrm>
            <a:off x="1181692" y="2097490"/>
            <a:ext cx="2479549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// Action.spec.js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creen Shot 2018-06-11 at 21.25.58.png" descr="Screen Shot 2018-06-11 at 21.25.58.png"/>
          <p:cNvPicPr>
            <a:picLocks noChangeAspect="1"/>
          </p:cNvPicPr>
          <p:nvPr/>
        </p:nvPicPr>
        <p:blipFill>
          <a:blip r:embed="rId2">
            <a:extLst/>
          </a:blip>
          <a:srcRect l="1123" t="2890" r="0" b="10726"/>
          <a:stretch>
            <a:fillRect/>
          </a:stretch>
        </p:blipFill>
        <p:spPr>
          <a:xfrm>
            <a:off x="327620" y="1843881"/>
            <a:ext cx="12349493" cy="6065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- hasClass…"/>
          <p:cNvSpPr txBox="1"/>
          <p:nvPr>
            <p:ph type="ctrTitle"/>
          </p:nvPr>
        </p:nvSpPr>
        <p:spPr>
          <a:xfrm>
            <a:off x="2383132" y="1856779"/>
            <a:ext cx="8688190" cy="6040042"/>
          </a:xfrm>
          <a:prstGeom prst="rect">
            <a:avLst/>
          </a:prstGeom>
        </p:spPr>
        <p:txBody>
          <a:bodyPr/>
          <a:lstStyle/>
          <a:p>
            <a:pPr algn="l">
              <a:defRPr sz="6000"/>
            </a:pPr>
            <a:r>
              <a:t>- hasClass</a:t>
            </a:r>
          </a:p>
          <a:p>
            <a:pPr algn="l">
              <a:defRPr sz="6000"/>
            </a:pPr>
            <a:r>
              <a:t>- contains</a:t>
            </a:r>
          </a:p>
          <a:p>
            <a:pPr algn="l">
              <a:defRPr sz="6000"/>
            </a:pPr>
            <a:r>
              <a:t>- text ()</a:t>
            </a:r>
          </a:p>
          <a:p>
            <a:pPr algn="l">
              <a:defRPr sz="6000"/>
            </a:pPr>
            <a:r>
              <a:t>- trigger</a:t>
            </a:r>
          </a:p>
          <a:p>
            <a:pPr algn="l">
              <a:defRPr sz="6000"/>
            </a:pPr>
            <a:r>
              <a:t>- использование store</a:t>
            </a:r>
          </a:p>
          <a:p>
            <a:pPr algn="l">
              <a:defRPr sz="6000"/>
            </a:pPr>
            <a:r>
              <a:t>- тестирование actions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creen Shot 2018-06-11 at 21.35.47.png" descr="Screen Shot 2018-06-11 at 21.35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43" y="1882443"/>
            <a:ext cx="11499914" cy="6465545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https://eddyerburgh.gitbooks.io/avoriaz/content/"/>
          <p:cNvSpPr txBox="1"/>
          <p:nvPr>
            <p:ph type="ctrTitle"/>
          </p:nvPr>
        </p:nvSpPr>
        <p:spPr>
          <a:xfrm>
            <a:off x="1231665" y="517260"/>
            <a:ext cx="10464801" cy="1053307"/>
          </a:xfrm>
          <a:prstGeom prst="rect">
            <a:avLst/>
          </a:prstGeom>
        </p:spPr>
        <p:txBody>
          <a:bodyPr/>
          <a:lstStyle>
            <a:lvl1pPr defTabSz="350520">
              <a:defRPr sz="3600"/>
            </a:lvl1pPr>
          </a:lstStyle>
          <a:p>
            <a:pPr/>
            <a:r>
              <a:t>https://eddyerburgh.gitbooks.io/avoriaz/content/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https://github.com/luckinamargo/catbook/"/>
          <p:cNvSpPr txBox="1"/>
          <p:nvPr>
            <p:ph type="ctrTitle"/>
          </p:nvPr>
        </p:nvSpPr>
        <p:spPr>
          <a:xfrm>
            <a:off x="1231665" y="517260"/>
            <a:ext cx="10464801" cy="1053307"/>
          </a:xfrm>
          <a:prstGeom prst="rect">
            <a:avLst/>
          </a:prstGeom>
        </p:spPr>
        <p:txBody>
          <a:bodyPr/>
          <a:lstStyle>
            <a:lvl1pPr defTabSz="403097">
              <a:defRPr sz="4140"/>
            </a:lvl1pPr>
          </a:lstStyle>
          <a:p>
            <a:pPr/>
            <a:r>
              <a:t>https://github.com/luckinamargo/catbook/</a:t>
            </a:r>
          </a:p>
        </p:txBody>
      </p:sp>
      <p:pic>
        <p:nvPicPr>
          <p:cNvPr id="278" name="Screen Shot 2018-06-11 at 21.48.15.png" descr="Screen Shot 2018-06-11 at 21.48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1333" y="2208608"/>
            <a:ext cx="11605475" cy="6524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luckinamargo@gmail.com…"/>
          <p:cNvSpPr txBox="1"/>
          <p:nvPr>
            <p:ph type="ctrTitle"/>
          </p:nvPr>
        </p:nvSpPr>
        <p:spPr>
          <a:xfrm>
            <a:off x="1270000" y="3326242"/>
            <a:ext cx="10464800" cy="3101116"/>
          </a:xfrm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t>luckinamargo@gmail.com</a:t>
            </a:r>
          </a:p>
          <a:p>
            <a:pPr>
              <a:defRPr sz="6000"/>
            </a:pPr>
          </a:p>
          <a:p>
            <a:pPr>
              <a:defRPr sz="6000"/>
            </a:pPr>
            <a:r>
              <a:t>vk.com/luckinamargo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creen Shot 2018-06-10 at 19.12.10.png" descr="Screen Shot 2018-06-10 at 19.12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1495781"/>
            <a:ext cx="12257926" cy="6119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creen Shot 2018-06-10 at 19.24.02.png" descr="Screen Shot 2018-06-10 at 19.24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1558966"/>
            <a:ext cx="12257926" cy="59935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creen Shot 2018-06-10 at 19.26.23.png" descr="Screen Shot 2018-06-10 at 19.26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904" y="1558966"/>
            <a:ext cx="12194118" cy="59935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mount vs shallow"/>
          <p:cNvSpPr txBox="1"/>
          <p:nvPr>
            <p:ph type="ctrTitle"/>
          </p:nvPr>
        </p:nvSpPr>
        <p:spPr>
          <a:xfrm>
            <a:off x="1270000" y="757171"/>
            <a:ext cx="10464800" cy="1524596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mount </a:t>
            </a:r>
            <a:r>
              <a:rPr sz="6000">
                <a:latin typeface="Helvetica Neue"/>
                <a:ea typeface="Helvetica Neue"/>
                <a:cs typeface="Helvetica Neue"/>
                <a:sym typeface="Helvetica Neue"/>
              </a:rPr>
              <a:t>vs</a:t>
            </a:r>
            <a:r>
              <a:t> shallow</a:t>
            </a:r>
          </a:p>
        </p:txBody>
      </p:sp>
      <p:pic>
        <p:nvPicPr>
          <p:cNvPr id="137" name="Screen Shot 2018-06-10 at 20.10.11.png" descr="Screen Shot 2018-06-10 at 20.10.11.png"/>
          <p:cNvPicPr>
            <a:picLocks noChangeAspect="1"/>
          </p:cNvPicPr>
          <p:nvPr/>
        </p:nvPicPr>
        <p:blipFill>
          <a:blip r:embed="rId2">
            <a:extLst/>
          </a:blip>
          <a:srcRect l="0" t="0" r="14225" b="0"/>
          <a:stretch>
            <a:fillRect/>
          </a:stretch>
        </p:blipFill>
        <p:spPr>
          <a:xfrm>
            <a:off x="2354857" y="2847967"/>
            <a:ext cx="8295044" cy="3639344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Mount выполняет полный рендеринг компонента Vue…"/>
          <p:cNvSpPr txBox="1"/>
          <p:nvPr/>
        </p:nvSpPr>
        <p:spPr>
          <a:xfrm>
            <a:off x="2563469" y="7053512"/>
            <a:ext cx="7877862" cy="1200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Mount </a:t>
            </a:r>
            <a:r>
              <a:rPr b="0"/>
              <a:t>выполняет полный рендеринг компонента Vue</a:t>
            </a:r>
            <a:endParaRPr b="0"/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Shallow </a:t>
            </a:r>
            <a:r>
              <a:rPr b="0"/>
              <a:t>заменяет дочерние компоненты стабами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hasClass"/>
          <p:cNvSpPr txBox="1"/>
          <p:nvPr>
            <p:ph type="ctrTitle"/>
          </p:nvPr>
        </p:nvSpPr>
        <p:spPr>
          <a:xfrm>
            <a:off x="1270000" y="755716"/>
            <a:ext cx="10464800" cy="1187384"/>
          </a:xfrm>
          <a:prstGeom prst="rect">
            <a:avLst/>
          </a:prstGeom>
        </p:spPr>
        <p:txBody>
          <a:bodyPr/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pPr/>
            <a:r>
              <a:t>hasClass</a:t>
            </a:r>
          </a:p>
        </p:txBody>
      </p:sp>
      <p:pic>
        <p:nvPicPr>
          <p:cNvPr id="141" name="Screen Shot 2018-06-10 at 20.52.04.png" descr="Screen Shot 2018-06-10 at 20.52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1133" y="3529409"/>
            <a:ext cx="9668934" cy="207338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// Home.spec.js"/>
          <p:cNvSpPr txBox="1"/>
          <p:nvPr/>
        </p:nvSpPr>
        <p:spPr>
          <a:xfrm>
            <a:off x="2200554" y="2682003"/>
            <a:ext cx="240609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// Home.spec.js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